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4"/>
  </p:sldMasterIdLst>
  <p:sldIdLst>
    <p:sldId id="299" r:id="rId5"/>
    <p:sldId id="301" r:id="rId6"/>
    <p:sldId id="282" r:id="rId7"/>
    <p:sldId id="283" r:id="rId8"/>
    <p:sldId id="288" r:id="rId9"/>
    <p:sldId id="302" r:id="rId10"/>
    <p:sldId id="289" r:id="rId11"/>
    <p:sldId id="303" r:id="rId12"/>
    <p:sldId id="290" r:id="rId13"/>
    <p:sldId id="291" r:id="rId14"/>
    <p:sldId id="304" r:id="rId15"/>
    <p:sldId id="292" r:id="rId16"/>
    <p:sldId id="293" r:id="rId17"/>
    <p:sldId id="305" r:id="rId18"/>
    <p:sldId id="294" r:id="rId19"/>
    <p:sldId id="306" r:id="rId20"/>
    <p:sldId id="295" r:id="rId21"/>
    <p:sldId id="296" r:id="rId22"/>
    <p:sldId id="297" r:id="rId23"/>
    <p:sldId id="298" r:id="rId24"/>
    <p:sldId id="307" r:id="rId25"/>
    <p:sldId id="308" r:id="rId26"/>
    <p:sldId id="30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hosh Kumar" userId="334b7e7c799abbd1" providerId="LiveId" clId="{E97DCE0E-4BEA-4139-9EB6-CD133F1A79CD}"/>
    <pc:docChg chg="custSel addSld modSld">
      <pc:chgData name="Santhosh Kumar" userId="334b7e7c799abbd1" providerId="LiveId" clId="{E97DCE0E-4BEA-4139-9EB6-CD133F1A79CD}" dt="2022-04-21T05:37:41.048" v="62"/>
      <pc:docMkLst>
        <pc:docMk/>
      </pc:docMkLst>
      <pc:sldChg chg="modSp mod">
        <pc:chgData name="Santhosh Kumar" userId="334b7e7c799abbd1" providerId="LiveId" clId="{E97DCE0E-4BEA-4139-9EB6-CD133F1A79CD}" dt="2022-04-21T05:15:18.808" v="1" actId="1076"/>
        <pc:sldMkLst>
          <pc:docMk/>
          <pc:sldMk cId="1872779463" sldId="300"/>
        </pc:sldMkLst>
        <pc:spChg chg="mod">
          <ac:chgData name="Santhosh Kumar" userId="334b7e7c799abbd1" providerId="LiveId" clId="{E97DCE0E-4BEA-4139-9EB6-CD133F1A79CD}" dt="2022-04-21T05:15:18.808" v="1" actId="1076"/>
          <ac:spMkLst>
            <pc:docMk/>
            <pc:sldMk cId="1872779463" sldId="300"/>
            <ac:spMk id="26" creationId="{6E5EED94-AA07-4757-A5C9-83376A6378D4}"/>
          </ac:spMkLst>
        </pc:spChg>
      </pc:sldChg>
      <pc:sldChg chg="modSp new mod">
        <pc:chgData name="Santhosh Kumar" userId="334b7e7c799abbd1" providerId="LiveId" clId="{E97DCE0E-4BEA-4139-9EB6-CD133F1A79CD}" dt="2022-04-21T05:37:41.048" v="62"/>
        <pc:sldMkLst>
          <pc:docMk/>
          <pc:sldMk cId="3079685423" sldId="308"/>
        </pc:sldMkLst>
        <pc:spChg chg="mod">
          <ac:chgData name="Santhosh Kumar" userId="334b7e7c799abbd1" providerId="LiveId" clId="{E97DCE0E-4BEA-4139-9EB6-CD133F1A79CD}" dt="2022-04-21T05:16:04.332" v="16" actId="20577"/>
          <ac:spMkLst>
            <pc:docMk/>
            <pc:sldMk cId="3079685423" sldId="308"/>
            <ac:spMk id="2" creationId="{B4C1C5D6-C80E-4470-A6DB-36CFA55B2569}"/>
          </ac:spMkLst>
        </pc:spChg>
        <pc:spChg chg="mod">
          <ac:chgData name="Santhosh Kumar" userId="334b7e7c799abbd1" providerId="LiveId" clId="{E97DCE0E-4BEA-4139-9EB6-CD133F1A79CD}" dt="2022-04-21T05:37:41.048" v="62"/>
          <ac:spMkLst>
            <pc:docMk/>
            <pc:sldMk cId="3079685423" sldId="308"/>
            <ac:spMk id="3" creationId="{F2639094-1E4E-4BB0-B736-6621E8A449C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D456CB0D-7FD2-4EF8-BAE5-7BB68CBD569C}">
      <dgm:prSet/>
      <dgm:spPr/>
      <dgm:t>
        <a:bodyPr/>
        <a:lstStyle/>
        <a:p>
          <a:r>
            <a:rPr lang="en-US" dirty="0"/>
            <a:t>. </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FEA0EDC1-022C-43AF-809A-43A91E8CBF17}">
      <dgm:prSet/>
      <dgm:spPr/>
      <dgm:t>
        <a:bodyPr/>
        <a:lstStyle/>
        <a:p>
          <a:r>
            <a:rPr lang="en-US" dirty="0"/>
            <a:t> </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01B965F8-E325-43B3-80B3-B9D1E0388BA4}">
      <dgm:prSet custT="1"/>
      <dgm:spPr/>
      <dgm:t>
        <a:bodyPr/>
        <a:lstStyle/>
        <a:p>
          <a:r>
            <a:rPr lang="en-US" sz="28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rPr>
            <a:t>Data base</a:t>
          </a:r>
          <a:endParaRPr lang="en-US" sz="2800" b="1" i="1" dirty="0">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endParaRPr>
        </a:p>
      </dgm:t>
    </dgm:pt>
    <dgm:pt modelId="{D9FB109A-2592-4A30-94DA-80D89CA21E17}" type="sibTrans" cxnId="{AE30458B-DAD5-4515-A0A8-7AF405483E95}">
      <dgm:prSet/>
      <dgm:spPr/>
      <dgm:t>
        <a:bodyPr/>
        <a:lstStyle/>
        <a:p>
          <a:endParaRPr lang="en-US"/>
        </a:p>
      </dgm:t>
    </dgm:pt>
    <dgm:pt modelId="{54BC3EB5-4779-4295-B263-A5EE4BC01C72}" type="parTrans" cxnId="{AE30458B-DAD5-4515-A0A8-7AF405483E95}">
      <dgm:prSet/>
      <dgm:spPr/>
      <dgm:t>
        <a:bodyPr/>
        <a:lstStyle/>
        <a:p>
          <a:endParaRPr lang="en-US"/>
        </a:p>
      </dgm:t>
    </dgm:pt>
    <dgm:pt modelId="{022A9CC9-DE66-45F5-BC7C-F82FCC7EA29A}">
      <dgm:prSet custT="1"/>
      <dgm:spPr/>
      <dgm:t>
        <a:bodyPr/>
        <a:lstStyle/>
        <a:p>
          <a:endParaRPr lang="en-US" sz="1200" dirty="0"/>
        </a:p>
        <a:p>
          <a:r>
            <a:rPr lang="en-US" sz="1200" dirty="0"/>
            <a:t> </a:t>
          </a:r>
        </a:p>
      </dgm:t>
    </dgm:pt>
    <dgm:pt modelId="{6B616B54-4F7E-4C19-AB07-CF929DE0226E}" type="sibTrans" cxnId="{76C2B31A-D28D-4419-9C6D-6AF2C31AACB5}">
      <dgm:prSet/>
      <dgm:spPr/>
      <dgm:t>
        <a:bodyPr/>
        <a:lstStyle/>
        <a:p>
          <a:endParaRPr lang="en-US"/>
        </a:p>
      </dgm:t>
    </dgm:pt>
    <dgm:pt modelId="{226D4D88-ED77-4EAA-AB66-FF7829EF4692}" type="parTrans" cxnId="{76C2B31A-D28D-4419-9C6D-6AF2C31AACB5}">
      <dgm:prSet/>
      <dgm:spPr/>
      <dgm:t>
        <a:bodyPr/>
        <a:lstStyle/>
        <a:p>
          <a:endParaRPr lang="en-US"/>
        </a:p>
      </dgm:t>
    </dgm:pt>
    <dgm:pt modelId="{E25CB8D7-2E39-4D62-85A9-BEB48A46DBE6}">
      <dgm:prSet custT="1"/>
      <dgm:spPr/>
      <dgm:t>
        <a:bodyPr/>
        <a:lstStyle/>
        <a:p>
          <a:r>
            <a:rPr lang="en-US" sz="2400" b="1" i="1" cap="none" spc="0" dirty="0" err="1">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rPr>
            <a:t>springboot</a:t>
          </a:r>
          <a:endParaRPr lang="en-US" sz="24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endParaRPr>
        </a:p>
      </dgm:t>
    </dgm:pt>
    <dgm:pt modelId="{6EF84E7B-CD53-49F5-9901-898CB2DB0284}" type="sibTrans" cxnId="{F4C8ED5B-F2B8-499C-B1A5-085EC230F845}">
      <dgm:prSet/>
      <dgm:spPr/>
      <dgm:t>
        <a:bodyPr/>
        <a:lstStyle/>
        <a:p>
          <a:endParaRPr lang="en-US"/>
        </a:p>
      </dgm:t>
    </dgm:pt>
    <dgm:pt modelId="{864BA4B8-618E-4E49-A6C4-E31689422AD4}" type="parTrans" cxnId="{F4C8ED5B-F2B8-499C-B1A5-085EC230F845}">
      <dgm:prSet/>
      <dgm:spPr/>
      <dgm:t>
        <a:bodyPr/>
        <a:lstStyle/>
        <a:p>
          <a:endParaRPr lang="en-US"/>
        </a:p>
      </dgm:t>
    </dgm:pt>
    <dgm:pt modelId="{E1C50BCF-4341-4FE3-909A-A05E62610686}">
      <dgm:prSet custT="1"/>
      <dgm:spPr/>
      <dgm:t>
        <a:bodyPr/>
        <a:lstStyle/>
        <a:p>
          <a:r>
            <a:rPr lang="en-US" sz="2800" b="1" i="1" dirty="0">
              <a:effectLst>
                <a:reflection blurRad="6350" stA="55000" endA="300" endPos="45500" dir="5400000" sy="-100000" algn="bl" rotWithShape="0"/>
              </a:effectLst>
              <a:latin typeface="Algerian" panose="04020705040A02060702" pitchFamily="82" charset="0"/>
            </a:rPr>
            <a:t>Java 8</a:t>
          </a:r>
        </a:p>
      </dgm:t>
    </dgm:pt>
    <dgm:pt modelId="{DA290AD4-4CCE-4E29-8FD8-F344753A610C}" type="sibTrans" cxnId="{C746E1DB-6C1C-4011-8F33-80397E2199E4}">
      <dgm:prSet/>
      <dgm:spPr/>
      <dgm:t>
        <a:bodyPr/>
        <a:lstStyle/>
        <a:p>
          <a:endParaRPr lang="en-US"/>
        </a:p>
      </dgm:t>
    </dgm:pt>
    <dgm:pt modelId="{37287D1C-9A77-4D5F-9D2B-78D65EC7BE06}" type="parTrans" cxnId="{C746E1DB-6C1C-4011-8F33-80397E2199E4}">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custScaleX="102678" custLinFactNeighborX="360">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custLinFactNeighborX="2127">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CE2B4C2A-B7E5-48D1-A210-0448E634A636}" type="presOf" srcId="{022A9CC9-DE66-45F5-BC7C-F82FCC7EA29A}" destId="{ECC76F64-70E8-4C84-B855-77BE880B7902}" srcOrd="0" destOrd="0" presId="urn:microsoft.com/office/officeart/2016/7/layout/HexagonTimeline"/>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165A9352-1B0F-47E8-88A9-D548BB479351}" type="presOf" srcId="{FEA0EDC1-022C-43AF-809A-43A91E8CBF17}" destId="{B94D21D0-2A8F-4CEE-A05D-23DA38BFDEB1}" srcOrd="0" destOrd="0" presId="urn:microsoft.com/office/officeart/2016/7/layout/HexagonTimeline"/>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3CE090A0-12C1-4496-AFA5-7B8A87A738BD}" srcId="{E25CB8D7-2E39-4D62-85A9-BEB48A46DBE6}" destId="{FEA0EDC1-022C-43AF-809A-43A91E8CBF17}" srcOrd="0" destOrd="0" parTransId="{559973B4-D0F4-4A49-A038-9D777A950745}" sibTransId="{07076A80-BF1A-4A31-9612-2DC93C15CE8D}"/>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37898" y="1678283"/>
          <a:ext cx="2691535" cy="457713"/>
        </a:xfrm>
        <a:prstGeom prst="homePlate">
          <a:avLst>
            <a:gd name="adj" fmla="val 4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b="1" i="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rPr>
            <a:t>Data base</a:t>
          </a:r>
          <a:endParaRPr lang="en-US" sz="2800" b="1" i="1" kern="1200" dirty="0">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endParaRPr>
        </a:p>
      </dsp:txBody>
      <dsp:txXfrm>
        <a:off x="537898" y="1678283"/>
        <a:ext cx="2599992" cy="457713"/>
      </dsp:txXfrm>
    </dsp:sp>
    <dsp:sp modelId="{D71B0C25-D16A-4FA5-B934-11CB1F2F3DC3}">
      <dsp:nvSpPr>
        <dsp:cNvPr id="0" name=""/>
        <dsp:cNvSpPr/>
      </dsp:nvSpPr>
      <dsp:spPr>
        <a:xfrm>
          <a:off x="14544" y="0"/>
          <a:ext cx="3738244"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dirty="0"/>
            <a:t>. </a:t>
          </a:r>
        </a:p>
      </dsp:txBody>
      <dsp:txXfrm>
        <a:off x="14544" y="0"/>
        <a:ext cx="3738244" cy="1220569"/>
      </dsp:txXfrm>
    </dsp:sp>
    <dsp:sp modelId="{CDDFF639-A5A5-4B69-9D4B-7FE3C8F95615}">
      <dsp:nvSpPr>
        <dsp:cNvPr id="0" name=""/>
        <dsp:cNvSpPr/>
      </dsp:nvSpPr>
      <dsp:spPr>
        <a:xfrm>
          <a:off x="3229434" y="1907140"/>
          <a:ext cx="1023621" cy="0"/>
        </a:xfrm>
        <a:custGeom>
          <a:avLst/>
          <a:gdLst/>
          <a:ahLst/>
          <a:cxnLst/>
          <a:rect l="0" t="0" r="0" b="0"/>
          <a:pathLst>
            <a:path>
              <a:moveTo>
                <a:pt x="0" y="0"/>
              </a:moveTo>
              <a:lnTo>
                <a:pt x="1023621" y="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1883666"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1844502" y="1220569"/>
          <a:ext cx="78328" cy="762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253056" y="1678283"/>
          <a:ext cx="2621336" cy="457713"/>
        </a:xfrm>
        <a:prstGeom prst="hexagon">
          <a:avLst>
            <a:gd name="adj" fmla="val 40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b="1" i="1" kern="1200" dirty="0">
              <a:effectLst>
                <a:reflection blurRad="6350" stA="55000" endA="300" endPos="45500" dir="5400000" sy="-100000" algn="bl" rotWithShape="0"/>
              </a:effectLst>
              <a:latin typeface="Algerian" panose="04020705040A02060702" pitchFamily="82" charset="0"/>
            </a:rPr>
            <a:t>Java 8</a:t>
          </a:r>
        </a:p>
      </dsp:txBody>
      <dsp:txXfrm>
        <a:off x="4532529" y="1727082"/>
        <a:ext cx="2062390" cy="360115"/>
      </dsp:txXfrm>
    </dsp:sp>
    <dsp:sp modelId="{ECC76F64-70E8-4C84-B855-77BE880B7902}">
      <dsp:nvSpPr>
        <dsp:cNvPr id="0" name=""/>
        <dsp:cNvSpPr/>
      </dsp:nvSpPr>
      <dsp:spPr>
        <a:xfrm>
          <a:off x="3743351" y="2593711"/>
          <a:ext cx="3640745"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endParaRPr lang="en-US" sz="1200" kern="1200" dirty="0"/>
        </a:p>
        <a:p>
          <a:pPr marL="0" lvl="0" indent="0" algn="ctr" defTabSz="533400">
            <a:lnSpc>
              <a:spcPct val="90000"/>
            </a:lnSpc>
            <a:spcBef>
              <a:spcPct val="0"/>
            </a:spcBef>
            <a:spcAft>
              <a:spcPct val="35000"/>
            </a:spcAft>
            <a:buNone/>
          </a:pPr>
          <a:r>
            <a:rPr lang="en-US" sz="1200" kern="1200" dirty="0"/>
            <a:t> </a:t>
          </a:r>
        </a:p>
      </dsp:txBody>
      <dsp:txXfrm>
        <a:off x="3743351" y="2593711"/>
        <a:ext cx="3640745" cy="1220569"/>
      </dsp:txXfrm>
    </dsp:sp>
    <dsp:sp modelId="{3980426A-4B2A-4916-BA8E-2A46A1935B3A}">
      <dsp:nvSpPr>
        <dsp:cNvPr id="0" name=""/>
        <dsp:cNvSpPr/>
      </dsp:nvSpPr>
      <dsp:spPr>
        <a:xfrm>
          <a:off x="6874392" y="1907140"/>
          <a:ext cx="1075164" cy="0"/>
        </a:xfrm>
        <a:custGeom>
          <a:avLst/>
          <a:gdLst/>
          <a:ahLst/>
          <a:cxnLst/>
          <a:rect l="0" t="0" r="0" b="0"/>
          <a:pathLst>
            <a:path>
              <a:moveTo>
                <a:pt x="0" y="0"/>
              </a:moveTo>
              <a:lnTo>
                <a:pt x="1075164" y="0"/>
              </a:lnTo>
            </a:path>
          </a:pathLst>
        </a:cu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5563724"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5525581" y="2517425"/>
          <a:ext cx="76285" cy="762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7949557" y="1678283"/>
          <a:ext cx="2621336" cy="457713"/>
        </a:xfrm>
        <a:prstGeom prst="homePlate">
          <a:avLst>
            <a:gd name="adj" fmla="val 4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i="1" kern="1200" cap="none" spc="0" dirty="0" err="1">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rPr>
            <a:t>springboot</a:t>
          </a:r>
          <a:endParaRPr lang="en-US" sz="2400" b="1" i="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latin typeface="Algerian" panose="04020705040A02060702" pitchFamily="82" charset="0"/>
          </a:endParaRPr>
        </a:p>
      </dsp:txBody>
      <dsp:txXfrm rot="10800000">
        <a:off x="8041100" y="1678283"/>
        <a:ext cx="2529793" cy="457713"/>
      </dsp:txXfrm>
    </dsp:sp>
    <dsp:sp modelId="{B94D21D0-2A8F-4CEE-A05D-23DA38BFDEB1}">
      <dsp:nvSpPr>
        <dsp:cNvPr id="0" name=""/>
        <dsp:cNvSpPr/>
      </dsp:nvSpPr>
      <dsp:spPr>
        <a:xfrm>
          <a:off x="7439853" y="0"/>
          <a:ext cx="3640745"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dirty="0"/>
            <a:t> </a:t>
          </a:r>
        </a:p>
      </dsp:txBody>
      <dsp:txXfrm>
        <a:off x="7439853" y="0"/>
        <a:ext cx="3640745" cy="1220569"/>
      </dsp:txXfrm>
    </dsp:sp>
    <dsp:sp modelId="{45DC5BF2-7EA5-421C-9F58-176ED56B0D8F}">
      <dsp:nvSpPr>
        <dsp:cNvPr id="0" name=""/>
        <dsp:cNvSpPr/>
      </dsp:nvSpPr>
      <dsp:spPr>
        <a:xfrm>
          <a:off x="9260225"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9222082" y="1220569"/>
          <a:ext cx="76285" cy="762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7228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00445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92292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449652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39576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327205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37316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761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7651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8DD82B9-B8EE-4375-B6FF-88FA6ABB15D9}"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064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46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896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7451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DB4ED54-5B5E-4A04-93D3-5772E3CE3818}" type="datetime1">
              <a:rPr lang="en-US" smtClean="0"/>
              <a:t>4/21/2022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987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EDE50D6-574B-40AF-946F-D52A04ADE379}" type="datetime1">
              <a:rPr lang="en-US" smtClean="0"/>
              <a:t>4/21/2022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0043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82884F1-FFEA-405F-9602-3DCA865EDA4E}" type="datetime1">
              <a:rPr lang="en-US" smtClean="0"/>
              <a:t>4/21/2022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66842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239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291B17-9318-49DB-B28B-6E5994AE9581}" type="datetime1">
              <a:rPr lang="en-US" smtClean="0"/>
              <a:t>4/21/2022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31670782"/>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mailto:Chandra084@gmail.com"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EE12E6-41A8-4070-B273-D2900D1694F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6742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80BEE-E91A-4359-A85E-F74E2F065C09}"/>
              </a:ext>
            </a:extLst>
          </p:cNvPr>
          <p:cNvPicPr>
            <a:picLocks noChangeAspect="1"/>
          </p:cNvPicPr>
          <p:nvPr/>
        </p:nvPicPr>
        <p:blipFill>
          <a:blip r:embed="rId2"/>
          <a:stretch>
            <a:fillRect/>
          </a:stretch>
        </p:blipFill>
        <p:spPr>
          <a:xfrm>
            <a:off x="0" y="2120899"/>
            <a:ext cx="12192000" cy="3044989"/>
          </a:xfrm>
          <a:prstGeom prst="rect">
            <a:avLst/>
          </a:prstGeom>
        </p:spPr>
      </p:pic>
    </p:spTree>
    <p:extLst>
      <p:ext uri="{BB962C8B-B14F-4D97-AF65-F5344CB8AC3E}">
        <p14:creationId xmlns:p14="http://schemas.microsoft.com/office/powerpoint/2010/main" val="2406483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8069-B6AA-4FC6-82EA-29EF42D078D0}"/>
              </a:ext>
            </a:extLst>
          </p:cNvPr>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pPr algn="ctr"/>
            <a:r>
              <a:rPr lang="en-IN" dirty="0">
                <a:effectLst>
                  <a:glow rad="228600">
                    <a:schemeClr val="accent1">
                      <a:satMod val="175000"/>
                      <a:alpha val="40000"/>
                    </a:schemeClr>
                  </a:glow>
                </a:effectLst>
              </a:rPr>
              <a:t>Your Order</a:t>
            </a:r>
          </a:p>
        </p:txBody>
      </p:sp>
      <p:sp>
        <p:nvSpPr>
          <p:cNvPr id="3" name="Text Placeholder 2">
            <a:extLst>
              <a:ext uri="{FF2B5EF4-FFF2-40B4-BE49-F238E27FC236}">
                <a16:creationId xmlns:a16="http://schemas.microsoft.com/office/drawing/2014/main" id="{2B235ACD-5197-4D58-A48D-60BAF5FD3C7D}"/>
              </a:ext>
            </a:extLst>
          </p:cNvPr>
          <p:cNvSpPr>
            <a:spLocks noGrp="1"/>
          </p:cNvSpPr>
          <p:nvPr>
            <p:ph type="body" sz="half" idx="2"/>
          </p:nvPr>
        </p:nvSpPr>
        <p:spPr>
          <a:xfrm>
            <a:off x="1824257" y="3497345"/>
            <a:ext cx="8825659" cy="2362200"/>
          </a:xfrm>
        </p:spPr>
        <p:txBody>
          <a:bodyPr/>
          <a:lstStyle/>
          <a:p>
            <a:r>
              <a:rPr lang="en-IN" sz="32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reflection blurRad="6350" stA="55000" endA="300" endPos="45500" dir="5400000" sy="-100000" algn="bl" rotWithShape="0"/>
                </a:effectLst>
              </a:rPr>
              <a:t>In your you can see order status</a:t>
            </a:r>
          </a:p>
          <a:p>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You can see your customer id </a:t>
            </a:r>
          </a:p>
          <a:p>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You can see your vendor id</a:t>
            </a:r>
          </a:p>
          <a:p>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You can see your menu ,  </a:t>
            </a:r>
            <a:r>
              <a:rPr lang="en-IN" b="1" dirty="0" err="1">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ordrer</a:t>
            </a: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date ,order quantity, ordered bill                               amount, </a:t>
            </a:r>
            <a:r>
              <a:rPr lang="en-IN" b="1" dirty="0" err="1">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oredere</a:t>
            </a: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 status</a:t>
            </a:r>
          </a:p>
        </p:txBody>
      </p:sp>
    </p:spTree>
    <p:extLst>
      <p:ext uri="{BB962C8B-B14F-4D97-AF65-F5344CB8AC3E}">
        <p14:creationId xmlns:p14="http://schemas.microsoft.com/office/powerpoint/2010/main" val="425953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3E0CFD-4760-4B91-BF7F-C76466F6A413}"/>
              </a:ext>
            </a:extLst>
          </p:cNvPr>
          <p:cNvPicPr>
            <a:picLocks noChangeAspect="1"/>
          </p:cNvPicPr>
          <p:nvPr/>
        </p:nvPicPr>
        <p:blipFill>
          <a:blip r:embed="rId2"/>
          <a:stretch>
            <a:fillRect/>
          </a:stretch>
        </p:blipFill>
        <p:spPr>
          <a:xfrm>
            <a:off x="475763" y="1859144"/>
            <a:ext cx="11240474" cy="3139712"/>
          </a:xfrm>
          <a:prstGeom prst="rect">
            <a:avLst/>
          </a:prstGeom>
        </p:spPr>
      </p:pic>
    </p:spTree>
    <p:extLst>
      <p:ext uri="{BB962C8B-B14F-4D97-AF65-F5344CB8AC3E}">
        <p14:creationId xmlns:p14="http://schemas.microsoft.com/office/powerpoint/2010/main" val="208628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DDAA6-CF55-4F17-B3C3-D29CAA422C36}"/>
              </a:ext>
            </a:extLst>
          </p:cNvPr>
          <p:cNvPicPr>
            <a:picLocks noChangeAspect="1"/>
          </p:cNvPicPr>
          <p:nvPr/>
        </p:nvPicPr>
        <p:blipFill>
          <a:blip r:embed="rId2"/>
          <a:stretch>
            <a:fillRect/>
          </a:stretch>
        </p:blipFill>
        <p:spPr>
          <a:xfrm>
            <a:off x="929192" y="1889626"/>
            <a:ext cx="10333615" cy="3078747"/>
          </a:xfrm>
          <a:prstGeom prst="rect">
            <a:avLst/>
          </a:prstGeom>
        </p:spPr>
      </p:pic>
    </p:spTree>
    <p:extLst>
      <p:ext uri="{BB962C8B-B14F-4D97-AF65-F5344CB8AC3E}">
        <p14:creationId xmlns:p14="http://schemas.microsoft.com/office/powerpoint/2010/main" val="415700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4179-A665-413D-937E-D74B098900E2}"/>
              </a:ext>
            </a:extLst>
          </p:cNvPr>
          <p:cNvSpPr>
            <a:spLocks noGrp="1"/>
          </p:cNvSpPr>
          <p:nvPr>
            <p:ph type="title"/>
          </p:nvPr>
        </p:nvSpPr>
        <p:spPr/>
        <p:style>
          <a:lnRef idx="0">
            <a:schemeClr val="accent2"/>
          </a:lnRef>
          <a:fillRef idx="3">
            <a:schemeClr val="accent2"/>
          </a:fillRef>
          <a:effectRef idx="3">
            <a:schemeClr val="accent2"/>
          </a:effectRef>
          <a:fontRef idx="minor">
            <a:schemeClr val="lt1"/>
          </a:fontRef>
        </p:style>
        <p:txBody>
          <a:bodyPr/>
          <a:lstStyle/>
          <a:p>
            <a:pPr algn="ctr"/>
            <a:r>
              <a:rPr lang="en-IN" dirty="0">
                <a:effectLst>
                  <a:glow rad="228600">
                    <a:schemeClr val="accent3">
                      <a:satMod val="175000"/>
                      <a:alpha val="40000"/>
                    </a:schemeClr>
                  </a:glow>
                </a:effectLst>
              </a:rPr>
              <a:t>Your wallet</a:t>
            </a:r>
          </a:p>
        </p:txBody>
      </p:sp>
      <p:sp>
        <p:nvSpPr>
          <p:cNvPr id="3" name="Text Placeholder 2">
            <a:extLst>
              <a:ext uri="{FF2B5EF4-FFF2-40B4-BE49-F238E27FC236}">
                <a16:creationId xmlns:a16="http://schemas.microsoft.com/office/drawing/2014/main" id="{692FC569-886B-4F67-ACCE-2E1315909EFC}"/>
              </a:ext>
            </a:extLst>
          </p:cNvPr>
          <p:cNvSpPr>
            <a:spLocks noGrp="1"/>
          </p:cNvSpPr>
          <p:nvPr>
            <p:ph type="body" sz="half" idx="2"/>
          </p:nvPr>
        </p:nvSpPr>
        <p:spPr/>
        <p:txBody>
          <a:bodyPr>
            <a:normAutofit/>
          </a:bodyPr>
          <a:lstStyle/>
          <a:p>
            <a:r>
              <a:rPr lang="en-IN" sz="2400" dirty="0">
                <a:effectLst>
                  <a:reflection blurRad="6350" stA="55000" endA="300" endPos="45500" dir="5400000" sy="-100000" algn="bl" rotWithShape="0"/>
                </a:effectLst>
              </a:rPr>
              <a:t>In your you can see your credit card ,and debit card balance</a:t>
            </a:r>
          </a:p>
        </p:txBody>
      </p:sp>
    </p:spTree>
    <p:extLst>
      <p:ext uri="{BB962C8B-B14F-4D97-AF65-F5344CB8AC3E}">
        <p14:creationId xmlns:p14="http://schemas.microsoft.com/office/powerpoint/2010/main" val="825150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3526E-7067-4261-80A0-F3EE9CFF9B44}"/>
              </a:ext>
            </a:extLst>
          </p:cNvPr>
          <p:cNvPicPr>
            <a:picLocks noChangeAspect="1"/>
          </p:cNvPicPr>
          <p:nvPr/>
        </p:nvPicPr>
        <p:blipFill>
          <a:blip r:embed="rId2"/>
          <a:stretch>
            <a:fillRect/>
          </a:stretch>
        </p:blipFill>
        <p:spPr>
          <a:xfrm>
            <a:off x="0" y="-28280"/>
            <a:ext cx="12192000" cy="6886280"/>
          </a:xfrm>
          <a:prstGeom prst="rect">
            <a:avLst/>
          </a:prstGeom>
        </p:spPr>
      </p:pic>
    </p:spTree>
    <p:extLst>
      <p:ext uri="{BB962C8B-B14F-4D97-AF65-F5344CB8AC3E}">
        <p14:creationId xmlns:p14="http://schemas.microsoft.com/office/powerpoint/2010/main" val="991151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123F-DEE9-4B95-B60A-D61B97C2A9FE}"/>
              </a:ext>
            </a:extLst>
          </p:cNvPr>
          <p:cNvSpPr>
            <a:spLocks noGrp="1"/>
          </p:cNvSpPr>
          <p:nvPr>
            <p:ph type="title"/>
          </p:nvPr>
        </p:nvSpPr>
        <p:spPr/>
        <p:txBody>
          <a:bodyPr>
            <a:prstTxWarp prst="textTriangle">
              <a:avLst/>
            </a:prstTxWarp>
          </a:bodyPr>
          <a:lstStyle/>
          <a:p>
            <a:pPr algn="ctr"/>
            <a:r>
              <a:rPr lang="en-IN" dirty="0">
                <a:effectLst>
                  <a:glow rad="228600">
                    <a:schemeClr val="accent4">
                      <a:satMod val="175000"/>
                      <a:alpha val="40000"/>
                    </a:schemeClr>
                  </a:glow>
                </a:effectLst>
              </a:rPr>
              <a:t>Place your Order</a:t>
            </a:r>
          </a:p>
        </p:txBody>
      </p:sp>
      <p:sp>
        <p:nvSpPr>
          <p:cNvPr id="3" name="Text Placeholder 2">
            <a:extLst>
              <a:ext uri="{FF2B5EF4-FFF2-40B4-BE49-F238E27FC236}">
                <a16:creationId xmlns:a16="http://schemas.microsoft.com/office/drawing/2014/main" id="{AE373E98-F072-4848-AF74-13D68A941BFE}"/>
              </a:ext>
            </a:extLst>
          </p:cNvPr>
          <p:cNvSpPr>
            <a:spLocks noGrp="1"/>
          </p:cNvSpPr>
          <p:nvPr>
            <p:ph type="body" sz="half" idx="2"/>
          </p:nvPr>
        </p:nvSpPr>
        <p:spPr/>
        <p:txBody>
          <a:bodyPr/>
          <a:lstStyle/>
          <a:p>
            <a:r>
              <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rPr>
              <a:t>Here you can order your food</a:t>
            </a:r>
          </a:p>
          <a:p>
            <a:r>
              <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rPr>
              <a:t>You can order your food in </a:t>
            </a:r>
            <a:r>
              <a:rPr lang="en-IN"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rPr>
              <a:t>kfc,zomoto</a:t>
            </a:r>
            <a:r>
              <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reflection blurRad="6350" stA="55000" endA="300" endPos="45500" dir="5400000" sy="-100000" algn="bl" rotWithShape="0"/>
                </a:effectLst>
              </a:rPr>
              <a:t> </a:t>
            </a:r>
          </a:p>
        </p:txBody>
      </p:sp>
    </p:spTree>
    <p:extLst>
      <p:ext uri="{BB962C8B-B14F-4D97-AF65-F5344CB8AC3E}">
        <p14:creationId xmlns:p14="http://schemas.microsoft.com/office/powerpoint/2010/main" val="1302935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96B22-DAF9-4B89-A267-D0C8077CE259}"/>
              </a:ext>
            </a:extLst>
          </p:cNvPr>
          <p:cNvPicPr>
            <a:picLocks noChangeAspect="1"/>
          </p:cNvPicPr>
          <p:nvPr/>
        </p:nvPicPr>
        <p:blipFill>
          <a:blip r:embed="rId2"/>
          <a:stretch>
            <a:fillRect/>
          </a:stretch>
        </p:blipFill>
        <p:spPr>
          <a:xfrm>
            <a:off x="0" y="0"/>
            <a:ext cx="11927611" cy="6858000"/>
          </a:xfrm>
          <a:prstGeom prst="rect">
            <a:avLst/>
          </a:prstGeom>
        </p:spPr>
      </p:pic>
    </p:spTree>
    <p:extLst>
      <p:ext uri="{BB962C8B-B14F-4D97-AF65-F5344CB8AC3E}">
        <p14:creationId xmlns:p14="http://schemas.microsoft.com/office/powerpoint/2010/main" val="249861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426CC-331C-453B-8F01-7AAF75F63965}"/>
              </a:ext>
            </a:extLst>
          </p:cNvPr>
          <p:cNvPicPr>
            <a:picLocks noChangeAspect="1"/>
          </p:cNvPicPr>
          <p:nvPr/>
        </p:nvPicPr>
        <p:blipFill>
          <a:blip r:embed="rId2"/>
          <a:stretch>
            <a:fillRect/>
          </a:stretch>
        </p:blipFill>
        <p:spPr>
          <a:xfrm>
            <a:off x="0" y="643673"/>
            <a:ext cx="12192000" cy="5570654"/>
          </a:xfrm>
          <a:prstGeom prst="rect">
            <a:avLst/>
          </a:prstGeom>
        </p:spPr>
      </p:pic>
    </p:spTree>
    <p:extLst>
      <p:ext uri="{BB962C8B-B14F-4D97-AF65-F5344CB8AC3E}">
        <p14:creationId xmlns:p14="http://schemas.microsoft.com/office/powerpoint/2010/main" val="272254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5EC9-BA1F-4C43-8E30-0D5B6E0E6219}"/>
              </a:ext>
            </a:extLst>
          </p:cNvPr>
          <p:cNvPicPr>
            <a:picLocks noChangeAspect="1"/>
          </p:cNvPicPr>
          <p:nvPr/>
        </p:nvPicPr>
        <p:blipFill>
          <a:blip r:embed="rId2"/>
          <a:stretch>
            <a:fillRect/>
          </a:stretch>
        </p:blipFill>
        <p:spPr>
          <a:xfrm>
            <a:off x="0" y="2147885"/>
            <a:ext cx="12192000" cy="2562230"/>
          </a:xfrm>
          <a:prstGeom prst="rect">
            <a:avLst/>
          </a:prstGeom>
        </p:spPr>
      </p:pic>
    </p:spTree>
    <p:extLst>
      <p:ext uri="{BB962C8B-B14F-4D97-AF65-F5344CB8AC3E}">
        <p14:creationId xmlns:p14="http://schemas.microsoft.com/office/powerpoint/2010/main" val="285450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3CCA-A62E-4C52-99F7-CDDA5453DF04}"/>
              </a:ext>
            </a:extLst>
          </p:cNvPr>
          <p:cNvSpPr>
            <a:spLocks noGrp="1"/>
          </p:cNvSpPr>
          <p:nvPr>
            <p:ph type="title"/>
          </p:nvPr>
        </p:nvSpPr>
        <p:spPr/>
        <p:txBody>
          <a:bodyPr/>
          <a:lstStyle/>
          <a:p>
            <a:pPr algn="ctr"/>
            <a:r>
              <a:rPr lang="en-US" sz="8000" dirty="0">
                <a:effectLst>
                  <a:reflection blurRad="6350" stA="55000" endA="300" endPos="45500" dir="5400000" sy="-100000" algn="bl" rotWithShape="0"/>
                </a:effectLst>
                <a:latin typeface="Algerian" panose="04020705040A02060702" pitchFamily="82" charset="0"/>
              </a:rPr>
              <a:t>Introduction</a:t>
            </a:r>
            <a:endParaRPr lang="en-IN" sz="8000" dirty="0">
              <a:effectLst>
                <a:reflection blurRad="6350" stA="55000" endA="300" endPos="45500" dir="5400000" sy="-100000" algn="bl" rotWithShape="0"/>
              </a:effectLst>
              <a:latin typeface="Algerian" panose="04020705040A02060702" pitchFamily="82" charset="0"/>
            </a:endParaRPr>
          </a:p>
        </p:txBody>
      </p:sp>
      <p:sp>
        <p:nvSpPr>
          <p:cNvPr id="3" name="Text Placeholder 2">
            <a:extLst>
              <a:ext uri="{FF2B5EF4-FFF2-40B4-BE49-F238E27FC236}">
                <a16:creationId xmlns:a16="http://schemas.microsoft.com/office/drawing/2014/main" id="{6129EF00-E4A8-4003-82F6-66DF5928FDB9}"/>
              </a:ext>
            </a:extLst>
          </p:cNvPr>
          <p:cNvSpPr>
            <a:spLocks noGrp="1"/>
          </p:cNvSpPr>
          <p:nvPr>
            <p:ph type="body" sz="half" idx="2"/>
          </p:nvPr>
        </p:nvSpPr>
        <p:spPr>
          <a:xfrm>
            <a:off x="490194" y="3695308"/>
            <a:ext cx="10018635" cy="2362200"/>
          </a:xfrm>
        </p:spPr>
        <p:txBody>
          <a:bodyPr>
            <a:prstTxWarp prst="textDeflate">
              <a:avLst/>
            </a:prstTxWarp>
          </a:bodyPr>
          <a:lstStyle/>
          <a:p>
            <a:pPr marL="285750" indent="-285750">
              <a:buFont typeface="Wingdings" panose="05000000000000000000" pitchFamily="2" charset="2"/>
              <a:buChar char="Ø"/>
            </a:pPr>
            <a:r>
              <a:rPr lang="en-US" dirty="0"/>
              <a:t>Food delivery application in java web application project this is an online food delivery system for </a:t>
            </a:r>
            <a:r>
              <a:rPr lang="en-US" dirty="0" err="1"/>
              <a:t>customesr</a:t>
            </a:r>
            <a:r>
              <a:rPr lang="en-US" dirty="0"/>
              <a:t> and foodies</a:t>
            </a:r>
          </a:p>
          <a:p>
            <a:pPr marL="285750" indent="-285750">
              <a:buFont typeface="Wingdings" panose="05000000000000000000" pitchFamily="2" charset="2"/>
              <a:buChar char="Ø"/>
            </a:pPr>
            <a:r>
              <a:rPr lang="en-IN" dirty="0"/>
              <a:t>The main functionality of this application is to search your fav hotel and  order your fav food from your place  </a:t>
            </a:r>
          </a:p>
          <a:p>
            <a:pPr marL="285750" indent="-285750">
              <a:buFont typeface="Wingdings" panose="05000000000000000000" pitchFamily="2" charset="2"/>
              <a:buChar char="Ø"/>
            </a:pPr>
            <a:r>
              <a:rPr lang="en-IN" dirty="0"/>
              <a:t>The applications  like </a:t>
            </a:r>
            <a:r>
              <a:rPr lang="en-IN" dirty="0" err="1"/>
              <a:t>zomoto,kfc,Domnisos</a:t>
            </a:r>
            <a:endParaRPr lang="en-IN" dirty="0"/>
          </a:p>
        </p:txBody>
      </p:sp>
    </p:spTree>
    <p:extLst>
      <p:ext uri="{BB962C8B-B14F-4D97-AF65-F5344CB8AC3E}">
        <p14:creationId xmlns:p14="http://schemas.microsoft.com/office/powerpoint/2010/main" val="824311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9B78F-D011-4EB0-A127-56685A38F045}"/>
              </a:ext>
            </a:extLst>
          </p:cNvPr>
          <p:cNvPicPr>
            <a:picLocks noChangeAspect="1"/>
          </p:cNvPicPr>
          <p:nvPr/>
        </p:nvPicPr>
        <p:blipFill>
          <a:blip r:embed="rId2"/>
          <a:stretch>
            <a:fillRect/>
          </a:stretch>
        </p:blipFill>
        <p:spPr>
          <a:xfrm>
            <a:off x="-47134" y="0"/>
            <a:ext cx="12239135" cy="6857999"/>
          </a:xfrm>
          <a:prstGeom prst="rect">
            <a:avLst/>
          </a:prstGeom>
        </p:spPr>
      </p:pic>
    </p:spTree>
    <p:extLst>
      <p:ext uri="{BB962C8B-B14F-4D97-AF65-F5344CB8AC3E}">
        <p14:creationId xmlns:p14="http://schemas.microsoft.com/office/powerpoint/2010/main" val="3695296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56B3-E542-4545-A6D5-A0893DA6960A}"/>
              </a:ext>
            </a:extLst>
          </p:cNvPr>
          <p:cNvSpPr>
            <a:spLocks noGrp="1"/>
          </p:cNvSpPr>
          <p:nvPr>
            <p:ph type="title"/>
          </p:nvPr>
        </p:nvSpPr>
        <p:spPr/>
        <p:style>
          <a:lnRef idx="0">
            <a:schemeClr val="dk1"/>
          </a:lnRef>
          <a:fillRef idx="3">
            <a:schemeClr val="dk1"/>
          </a:fillRef>
          <a:effectRef idx="3">
            <a:schemeClr val="dk1"/>
          </a:effectRef>
          <a:fontRef idx="minor">
            <a:schemeClr val="lt1"/>
          </a:fontRef>
        </p:style>
        <p:txBody>
          <a:bodyPr>
            <a:prstTxWarp prst="textChevron">
              <a:avLst/>
            </a:prstTxWarp>
          </a:bodyPr>
          <a:lstStyle/>
          <a:p>
            <a:pPr algn="ct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Add your Menu</a:t>
            </a:r>
          </a:p>
        </p:txBody>
      </p:sp>
      <p:sp>
        <p:nvSpPr>
          <p:cNvPr id="3" name="Text Placeholder 2">
            <a:extLst>
              <a:ext uri="{FF2B5EF4-FFF2-40B4-BE49-F238E27FC236}">
                <a16:creationId xmlns:a16="http://schemas.microsoft.com/office/drawing/2014/main" id="{29EED2C6-EBA3-415A-B350-A5ECF218A06A}"/>
              </a:ext>
            </a:extLst>
          </p:cNvPr>
          <p:cNvSpPr>
            <a:spLocks noGrp="1"/>
          </p:cNvSpPr>
          <p:nvPr>
            <p:ph type="body" sz="half" idx="2"/>
          </p:nvPr>
        </p:nvSpPr>
        <p:spPr>
          <a:xfrm>
            <a:off x="1352917" y="3619892"/>
            <a:ext cx="8825659" cy="2362200"/>
          </a:xfrm>
        </p:spPr>
        <p:txBody>
          <a:bodyPr/>
          <a:lstStyle/>
          <a:p>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Here you can see your menu items </a:t>
            </a:r>
          </a:p>
          <a:p>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Price of the food </a:t>
            </a:r>
          </a:p>
          <a:p>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Menu </a:t>
            </a:r>
            <a:r>
              <a:rPr lang="en-IN" b="1" dirty="0" err="1">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specility</a:t>
            </a:r>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 and Menu calories</a:t>
            </a:r>
          </a:p>
          <a:p>
            <a:r>
              <a:rPr lang="en-IN" b="1"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rPr>
              <a:t> </a:t>
            </a:r>
          </a:p>
        </p:txBody>
      </p:sp>
    </p:spTree>
    <p:extLst>
      <p:ext uri="{BB962C8B-B14F-4D97-AF65-F5344CB8AC3E}">
        <p14:creationId xmlns:p14="http://schemas.microsoft.com/office/powerpoint/2010/main" val="287916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C5D6-C80E-4470-A6DB-36CFA55B2569}"/>
              </a:ext>
            </a:extLst>
          </p:cNvPr>
          <p:cNvSpPr>
            <a:spLocks noGrp="1"/>
          </p:cNvSpPr>
          <p:nvPr>
            <p:ph type="title"/>
          </p:nvPr>
        </p:nvSpPr>
        <p:spPr/>
        <p:txBody>
          <a:bodyPr/>
          <a:lstStyle/>
          <a:p>
            <a:r>
              <a:rPr lang="en-IN" dirty="0"/>
              <a:t>Git hub link</a:t>
            </a:r>
          </a:p>
        </p:txBody>
      </p:sp>
      <p:sp>
        <p:nvSpPr>
          <p:cNvPr id="3" name="Text Placeholder 2">
            <a:extLst>
              <a:ext uri="{FF2B5EF4-FFF2-40B4-BE49-F238E27FC236}">
                <a16:creationId xmlns:a16="http://schemas.microsoft.com/office/drawing/2014/main" id="{F2639094-1E4E-4BB0-B736-6621E8A449C0}"/>
              </a:ext>
            </a:extLst>
          </p:cNvPr>
          <p:cNvSpPr>
            <a:spLocks noGrp="1"/>
          </p:cNvSpPr>
          <p:nvPr>
            <p:ph type="body" sz="half" idx="2"/>
          </p:nvPr>
        </p:nvSpPr>
        <p:spPr/>
        <p:txBody>
          <a:bodyPr/>
          <a:lstStyle/>
          <a:p>
            <a:r>
              <a:rPr lang="en-IN"/>
              <a:t>https://github.com/santhosh110/food_delivery</a:t>
            </a:r>
            <a:endParaRPr lang="en-IN" dirty="0"/>
          </a:p>
        </p:txBody>
      </p:sp>
    </p:spTree>
    <p:extLst>
      <p:ext uri="{BB962C8B-B14F-4D97-AF65-F5344CB8AC3E}">
        <p14:creationId xmlns:p14="http://schemas.microsoft.com/office/powerpoint/2010/main" val="3079685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peech Bubble: Rectangle 18">
            <a:extLst>
              <a:ext uri="{FF2B5EF4-FFF2-40B4-BE49-F238E27FC236}">
                <a16:creationId xmlns:a16="http://schemas.microsoft.com/office/drawing/2014/main" id="{5667CEF9-4255-4318-8CF3-C0ED8ABC9E59}"/>
              </a:ext>
            </a:extLst>
          </p:cNvPr>
          <p:cNvSpPr/>
          <p:nvPr/>
        </p:nvSpPr>
        <p:spPr>
          <a:xfrm>
            <a:off x="5258917" y="1527793"/>
            <a:ext cx="4384704" cy="238262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Thank You</a:t>
            </a:r>
          </a:p>
        </p:txBody>
      </p:sp>
      <p:sp>
        <p:nvSpPr>
          <p:cNvPr id="26" name="Heart 25">
            <a:extLst>
              <a:ext uri="{FF2B5EF4-FFF2-40B4-BE49-F238E27FC236}">
                <a16:creationId xmlns:a16="http://schemas.microsoft.com/office/drawing/2014/main" id="{6E5EED94-AA07-4757-A5C9-83376A6378D4}"/>
              </a:ext>
            </a:extLst>
          </p:cNvPr>
          <p:cNvSpPr/>
          <p:nvPr/>
        </p:nvSpPr>
        <p:spPr>
          <a:xfrm>
            <a:off x="3016090" y="4547132"/>
            <a:ext cx="2554664" cy="2102178"/>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Heart 26">
            <a:extLst>
              <a:ext uri="{FF2B5EF4-FFF2-40B4-BE49-F238E27FC236}">
                <a16:creationId xmlns:a16="http://schemas.microsoft.com/office/drawing/2014/main" id="{DA2A6BE6-C56F-4C33-8DD5-AD709A2BCDEA}"/>
              </a:ext>
            </a:extLst>
          </p:cNvPr>
          <p:cNvSpPr/>
          <p:nvPr/>
        </p:nvSpPr>
        <p:spPr>
          <a:xfrm>
            <a:off x="3619893" y="5255443"/>
            <a:ext cx="329938" cy="311085"/>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art 27">
            <a:extLst>
              <a:ext uri="{FF2B5EF4-FFF2-40B4-BE49-F238E27FC236}">
                <a16:creationId xmlns:a16="http://schemas.microsoft.com/office/drawing/2014/main" id="{9C7D842E-5384-4831-89ED-822C1AD51622}"/>
              </a:ext>
            </a:extLst>
          </p:cNvPr>
          <p:cNvSpPr/>
          <p:nvPr/>
        </p:nvSpPr>
        <p:spPr>
          <a:xfrm>
            <a:off x="4815855" y="5287136"/>
            <a:ext cx="443062" cy="311085"/>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277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pPr algn="ctr"/>
            <a:r>
              <a:rPr lang="en-US" sz="4800" b="1" i="1" dirty="0">
                <a:solidFill>
                  <a:srgbClr val="FFFF00"/>
                </a:solidFill>
                <a:latin typeface="Algerian" panose="04020705040A02060702" pitchFamily="82" charset="0"/>
              </a:rPr>
              <a:t>Food</a:t>
            </a:r>
            <a:r>
              <a:rPr lang="en-US" b="1" i="1" dirty="0">
                <a:solidFill>
                  <a:schemeClr val="tx1"/>
                </a:solidFill>
              </a:rPr>
              <a:t> </a:t>
            </a:r>
            <a:r>
              <a:rPr lang="en-US" sz="4800" b="1" i="1" dirty="0">
                <a:solidFill>
                  <a:srgbClr val="FFFF00"/>
                </a:solidFill>
                <a:latin typeface="Algerian" panose="04020705040A02060702" pitchFamily="82" charset="0"/>
              </a:rPr>
              <a:t>delivery</a:t>
            </a:r>
            <a:r>
              <a:rPr lang="en-US" b="1" i="1" dirty="0">
                <a:solidFill>
                  <a:schemeClr val="tx1"/>
                </a:solidFill>
              </a:rPr>
              <a:t> </a:t>
            </a:r>
            <a:r>
              <a:rPr lang="en-US" sz="4000" b="1" i="1" dirty="0">
                <a:solidFill>
                  <a:srgbClr val="FFFF00"/>
                </a:solidFill>
                <a:latin typeface="Algerian" panose="04020705040A02060702" pitchFamily="82" charset="0"/>
              </a:rPr>
              <a:t>application</a:t>
            </a:r>
          </a:p>
        </p:txBody>
      </p:sp>
      <p:sp>
        <p:nvSpPr>
          <p:cNvPr id="6" name="Subtitle 5">
            <a:extLst>
              <a:ext uri="{FF2B5EF4-FFF2-40B4-BE49-F238E27FC236}">
                <a16:creationId xmlns:a16="http://schemas.microsoft.com/office/drawing/2014/main" id="{D5589AD5-706B-4B40-ADCE-4EC78B5EA72F}"/>
              </a:ext>
            </a:extLst>
          </p:cNvPr>
          <p:cNvSpPr>
            <a:spLocks noGrp="1"/>
          </p:cNvSpPr>
          <p:nvPr>
            <p:ph type="subTitle" idx="1"/>
          </p:nvPr>
        </p:nvSpPr>
        <p:spPr>
          <a:xfrm>
            <a:off x="1154955" y="4777379"/>
            <a:ext cx="51676" cy="982397"/>
          </a:xfrm>
        </p:spPr>
        <p:txBody>
          <a:bodyPr/>
          <a:lstStyle/>
          <a:p>
            <a:endParaRPr lang="en-IN" dirty="0"/>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2">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818156" y="451013"/>
            <a:ext cx="9404723" cy="1400530"/>
          </a:xfrm>
        </p:spPr>
        <p:style>
          <a:lnRef idx="1">
            <a:schemeClr val="accent4"/>
          </a:lnRef>
          <a:fillRef idx="2">
            <a:schemeClr val="accent4"/>
          </a:fillRef>
          <a:effectRef idx="1">
            <a:schemeClr val="accent4"/>
          </a:effectRef>
          <a:fontRef idx="minor">
            <a:schemeClr val="dk1"/>
          </a:fontRef>
        </p:style>
        <p:txBody>
          <a:bodyPr>
            <a:normAutofit/>
          </a:bodyPr>
          <a:lstStyle/>
          <a:p>
            <a:pPr algn="ctr"/>
            <a:r>
              <a:rPr lang="en-US" b="1" dirty="0">
                <a:ln w="9525">
                  <a:solidFill>
                    <a:schemeClr val="bg1"/>
                  </a:solidFill>
                  <a:prstDash val="solid"/>
                </a:ln>
                <a:solidFill>
                  <a:schemeClr val="tx1"/>
                </a:solidFill>
                <a:effectLst>
                  <a:glow rad="101600">
                    <a:schemeClr val="accent3">
                      <a:satMod val="175000"/>
                      <a:alpha val="40000"/>
                    </a:schemeClr>
                  </a:glow>
                  <a:outerShdw blurRad="12700" dist="38100" dir="2700000" algn="tl" rotWithShape="0">
                    <a:schemeClr val="bg1">
                      <a:lumMod val="50000"/>
                    </a:schemeClr>
                  </a:outerShdw>
                </a:effectLst>
              </a:rPr>
              <a:t>Technologies Used</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250933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0D767949-327F-4EF1-B6F5-AE617E52C3C7}"/>
              </a:ext>
            </a:extLst>
          </p:cNvPr>
          <p:cNvSpPr/>
          <p:nvPr/>
        </p:nvSpPr>
        <p:spPr>
          <a:xfrm>
            <a:off x="5076334" y="3016577"/>
            <a:ext cx="2177591" cy="54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rPr>
              <a:t>SQL Plus</a:t>
            </a:r>
            <a:endParaRPr lang="en-IN" sz="24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0A1138D7-9F16-4C83-A733-5089F7EFB40E}"/>
              </a:ext>
            </a:extLst>
          </p:cNvPr>
          <p:cNvSpPr/>
          <p:nvPr/>
        </p:nvSpPr>
        <p:spPr>
          <a:xfrm>
            <a:off x="1228481" y="3016577"/>
            <a:ext cx="2318993" cy="546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err="1">
                <a:ln w="10160">
                  <a:solidFill>
                    <a:schemeClr val="accent5"/>
                  </a:solidFill>
                  <a:prstDash val="solid"/>
                </a:ln>
                <a:solidFill>
                  <a:srgbClr val="FFFFFF"/>
                </a:solidFill>
                <a:effectLst>
                  <a:outerShdw blurRad="38100" dist="22860" dir="5400000" algn="tl" rotWithShape="0">
                    <a:srgbClr val="000000">
                      <a:alpha val="30000"/>
                    </a:srgbClr>
                  </a:outerShdw>
                  <a:reflection blurRad="6350" stA="55000" endA="300" endPos="45500" dir="5400000" sy="-100000" algn="bl" rotWithShape="0"/>
                </a:effectLst>
              </a:rPr>
              <a:t>nodejs</a:t>
            </a:r>
            <a:endParaRPr lang="en-IN" sz="24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endParaRPr>
          </a:p>
        </p:txBody>
      </p:sp>
      <p:sp>
        <p:nvSpPr>
          <p:cNvPr id="6" name="Rectangle 5">
            <a:extLst>
              <a:ext uri="{FF2B5EF4-FFF2-40B4-BE49-F238E27FC236}">
                <a16:creationId xmlns:a16="http://schemas.microsoft.com/office/drawing/2014/main" id="{6A8A0D10-9919-43EE-892D-7F6C701D2D27}"/>
              </a:ext>
            </a:extLst>
          </p:cNvPr>
          <p:cNvSpPr/>
          <p:nvPr/>
        </p:nvSpPr>
        <p:spPr>
          <a:xfrm>
            <a:off x="8978542" y="2969442"/>
            <a:ext cx="2318993" cy="641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Angular</a:t>
            </a:r>
            <a:endParaRPr lang="en-IN" sz="2400" b="1"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endParaRPr>
          </a:p>
        </p:txBody>
      </p:sp>
      <p:cxnSp>
        <p:nvCxnSpPr>
          <p:cNvPr id="8" name="Straight Connector 7">
            <a:extLst>
              <a:ext uri="{FF2B5EF4-FFF2-40B4-BE49-F238E27FC236}">
                <a16:creationId xmlns:a16="http://schemas.microsoft.com/office/drawing/2014/main" id="{64939456-F28C-4F85-8FBE-52AE29633466}"/>
              </a:ext>
            </a:extLst>
          </p:cNvPr>
          <p:cNvCxnSpPr>
            <a:cxnSpLocks/>
          </p:cNvCxnSpPr>
          <p:nvPr/>
        </p:nvCxnSpPr>
        <p:spPr>
          <a:xfrm>
            <a:off x="3497344" y="3271101"/>
            <a:ext cx="157899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0A9A20A6-70C7-4135-968D-6765E0989EB2}"/>
              </a:ext>
            </a:extLst>
          </p:cNvPr>
          <p:cNvCxnSpPr>
            <a:stCxn id="3" idx="3"/>
          </p:cNvCxnSpPr>
          <p:nvPr/>
        </p:nvCxnSpPr>
        <p:spPr>
          <a:xfrm flipV="1">
            <a:off x="7253925" y="3289954"/>
            <a:ext cx="1692112" cy="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794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9205F-4547-4F1C-82EB-F47EC2DA0F29}"/>
              </a:ext>
            </a:extLst>
          </p:cNvPr>
          <p:cNvPicPr>
            <a:picLocks noChangeAspect="1"/>
          </p:cNvPicPr>
          <p:nvPr/>
        </p:nvPicPr>
        <p:blipFill>
          <a:blip r:embed="rId2"/>
          <a:stretch>
            <a:fillRect/>
          </a:stretch>
        </p:blipFill>
        <p:spPr>
          <a:xfrm>
            <a:off x="9427" y="0"/>
            <a:ext cx="12192000" cy="6858000"/>
          </a:xfrm>
          <a:prstGeom prst="rect">
            <a:avLst/>
          </a:prstGeom>
        </p:spPr>
      </p:pic>
    </p:spTree>
    <p:extLst>
      <p:ext uri="{BB962C8B-B14F-4D97-AF65-F5344CB8AC3E}">
        <p14:creationId xmlns:p14="http://schemas.microsoft.com/office/powerpoint/2010/main" val="294456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AF01-BA55-478D-AEF7-904D3B5529C2}"/>
              </a:ext>
            </a:extLst>
          </p:cNvPr>
          <p:cNvSpPr>
            <a:spLocks noGrp="1"/>
          </p:cNvSpPr>
          <p:nvPr>
            <p:ph type="title"/>
          </p:nvPr>
        </p:nvSpPr>
        <p:spPr>
          <a:xfrm>
            <a:off x="1192662" y="3842209"/>
            <a:ext cx="8948207" cy="2473750"/>
          </a:xfrm>
        </p:spPr>
        <p:txBody>
          <a:bodyPr/>
          <a:lstStyle/>
          <a:p>
            <a:pPr marL="457200" indent="-457200">
              <a:buFont typeface="Wingdings" panose="05000000000000000000" pitchFamily="2" charset="2"/>
              <a:buChar char="q"/>
            </a:pP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t>We can login though this customer login to get into the application </a:t>
            </a:r>
            <a:b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br>
            <a:b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b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t>After login we can save the password in google to keep you sign in to the application</a:t>
            </a:r>
            <a:b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rPr>
            </a:br>
            <a:endParaRPr lang="en-IN" sz="2800" b="1"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300" endPos="45500" dir="5400000" sy="-100000" algn="bl" rotWithShape="0"/>
              </a:effectLst>
            </a:endParaRPr>
          </a:p>
        </p:txBody>
      </p:sp>
      <p:sp>
        <p:nvSpPr>
          <p:cNvPr id="3" name="Text Placeholder 2">
            <a:extLst>
              <a:ext uri="{FF2B5EF4-FFF2-40B4-BE49-F238E27FC236}">
                <a16:creationId xmlns:a16="http://schemas.microsoft.com/office/drawing/2014/main" id="{0C2023A0-A199-458A-B7A4-96DE10D13249}"/>
              </a:ext>
            </a:extLst>
          </p:cNvPr>
          <p:cNvSpPr>
            <a:spLocks noGrp="1"/>
          </p:cNvSpPr>
          <p:nvPr>
            <p:ph type="body" sz="half" idx="2"/>
          </p:nvPr>
        </p:nvSpPr>
        <p:spPr>
          <a:xfrm>
            <a:off x="1315210" y="1564849"/>
            <a:ext cx="8825659" cy="1338607"/>
          </a:xfrm>
        </p:spPr>
        <p:style>
          <a:lnRef idx="1">
            <a:schemeClr val="dk1"/>
          </a:lnRef>
          <a:fillRef idx="2">
            <a:schemeClr val="dk1"/>
          </a:fillRef>
          <a:effectRef idx="1">
            <a:schemeClr val="dk1"/>
          </a:effectRef>
          <a:fontRef idx="minor">
            <a:schemeClr val="dk1"/>
          </a:fontRef>
        </p:style>
        <p:txBody>
          <a:bodyPr>
            <a:normAutofit/>
          </a:bodyPr>
          <a:lstStyle/>
          <a:p>
            <a:pPr algn="ctr"/>
            <a:r>
              <a:rPr lang="en-US" sz="4000" b="1" i="1"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Customer Login</a:t>
            </a:r>
            <a:endParaRPr lang="en-IN" sz="4000" b="1" i="1"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endParaRPr>
          </a:p>
        </p:txBody>
      </p:sp>
    </p:spTree>
    <p:extLst>
      <p:ext uri="{BB962C8B-B14F-4D97-AF65-F5344CB8AC3E}">
        <p14:creationId xmlns:p14="http://schemas.microsoft.com/office/powerpoint/2010/main" val="645216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DE7E7-4202-44C2-ABAD-96A7278BF229}"/>
              </a:ext>
            </a:extLst>
          </p:cNvPr>
          <p:cNvPicPr>
            <a:picLocks noChangeAspect="1"/>
          </p:cNvPicPr>
          <p:nvPr/>
        </p:nvPicPr>
        <p:blipFill>
          <a:blip r:embed="rId2"/>
          <a:stretch>
            <a:fillRect/>
          </a:stretch>
        </p:blipFill>
        <p:spPr>
          <a:xfrm>
            <a:off x="0" y="-339366"/>
            <a:ext cx="12192000" cy="7197365"/>
          </a:xfrm>
          <a:prstGeom prst="rect">
            <a:avLst/>
          </a:prstGeom>
        </p:spPr>
      </p:pic>
    </p:spTree>
    <p:extLst>
      <p:ext uri="{BB962C8B-B14F-4D97-AF65-F5344CB8AC3E}">
        <p14:creationId xmlns:p14="http://schemas.microsoft.com/office/powerpoint/2010/main" val="186298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A5425-D7A5-4B5A-9616-219DEAC1FD3F}"/>
              </a:ext>
            </a:extLst>
          </p:cNvPr>
          <p:cNvSpPr>
            <a:spLocks noGrp="1"/>
          </p:cNvSpPr>
          <p:nvPr>
            <p:ph type="title"/>
          </p:nvPr>
        </p:nvSpPr>
        <p:spPr>
          <a:xfrm>
            <a:off x="1154954" y="948179"/>
            <a:ext cx="8825659" cy="1981200"/>
          </a:xfrm>
        </p:spPr>
        <p:style>
          <a:lnRef idx="1">
            <a:schemeClr val="accent5"/>
          </a:lnRef>
          <a:fillRef idx="2">
            <a:schemeClr val="accent5"/>
          </a:fillRef>
          <a:effectRef idx="1">
            <a:schemeClr val="accent5"/>
          </a:effectRef>
          <a:fontRef idx="minor">
            <a:schemeClr val="dk1"/>
          </a:fontRef>
        </p:style>
        <p:txBody>
          <a:bodyPr/>
          <a:lstStyle/>
          <a:p>
            <a:pPr algn="ctr"/>
            <a:r>
              <a:rPr lang="en-IN" b="1" dirty="0">
                <a:ln/>
                <a:pattFill prst="dkUpDiag">
                  <a:fgClr>
                    <a:schemeClr val="bg1">
                      <a:lumMod val="50000"/>
                    </a:schemeClr>
                  </a:fgClr>
                  <a:bgClr>
                    <a:schemeClr val="tx1">
                      <a:lumMod val="75000"/>
                      <a:lumOff val="25000"/>
                    </a:schemeClr>
                  </a:bgClr>
                </a:pattFill>
                <a:effectLst>
                  <a:glow rad="228600">
                    <a:schemeClr val="accent2">
                      <a:satMod val="175000"/>
                      <a:alpha val="40000"/>
                    </a:schemeClr>
                  </a:glow>
                  <a:outerShdw blurRad="38100" dist="19050" dir="2700000" algn="tl" rotWithShape="0">
                    <a:schemeClr val="dk1">
                      <a:lumMod val="50000"/>
                      <a:alpha val="40000"/>
                    </a:schemeClr>
                  </a:outerShdw>
                </a:effectLst>
              </a:rPr>
              <a:t>Customer Details</a:t>
            </a:r>
          </a:p>
        </p:txBody>
      </p:sp>
      <p:sp>
        <p:nvSpPr>
          <p:cNvPr id="3" name="Text Placeholder 2">
            <a:extLst>
              <a:ext uri="{FF2B5EF4-FFF2-40B4-BE49-F238E27FC236}">
                <a16:creationId xmlns:a16="http://schemas.microsoft.com/office/drawing/2014/main" id="{066D9F26-E633-46DF-A7FB-742036E6E56B}"/>
              </a:ext>
            </a:extLst>
          </p:cNvPr>
          <p:cNvSpPr>
            <a:spLocks noGrp="1"/>
          </p:cNvSpPr>
          <p:nvPr>
            <p:ph type="body" sz="half" idx="2"/>
          </p:nvPr>
        </p:nvSpPr>
        <p:spPr/>
        <p:txBody>
          <a:bodyPr>
            <a:normAutofit lnSpcReduction="10000"/>
          </a:bodyPr>
          <a:lstStyle/>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In customer details we have </a:t>
            </a:r>
          </a:p>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Name: </a:t>
            </a:r>
            <a:r>
              <a:rPr lang="en-IN" sz="2000" dirty="0" err="1">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poorna</a:t>
            </a:r>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Chandra</a:t>
            </a:r>
          </a:p>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User id: </a:t>
            </a:r>
            <a:r>
              <a:rPr lang="en-IN" sz="2000" dirty="0" err="1">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poorna</a:t>
            </a:r>
            <a:endPar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endParaRPr>
          </a:p>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Email address: </a:t>
            </a:r>
            <a:r>
              <a:rPr lang="en-IN" sz="2000" dirty="0" err="1">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poorna</a:t>
            </a:r>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a:t>
            </a:r>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hlinkClick r:id="rId2">
                  <a:extLst>
                    <a:ext uri="{A12FA001-AC4F-418D-AE19-62706E023703}">
                      <ahyp:hlinkClr xmlns:ahyp="http://schemas.microsoft.com/office/drawing/2018/hyperlinkcolor" val="tx"/>
                    </a:ext>
                  </a:extLst>
                </a:hlinkClick>
              </a:rPr>
              <a:t>Chandra084@gmail.com</a:t>
            </a:r>
            <a:endPar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endParaRPr>
          </a:p>
          <a:p>
            <a:r>
              <a:rPr lang="en-IN" sz="2000" dirty="0">
                <a:ln w="0"/>
                <a:gradFill>
                  <a:gsLst>
                    <a:gs pos="21000">
                      <a:srgbClr val="53575C"/>
                    </a:gs>
                    <a:gs pos="88000">
                      <a:srgbClr val="C5C7CA"/>
                    </a:gs>
                  </a:gsLst>
                  <a:lin ang="5400000"/>
                </a:gradFill>
                <a:effectLst>
                  <a:reflection blurRad="6350" stA="55000" endA="300" endPos="45500" dir="5400000" sy="-100000" algn="bl" rotWithShape="0"/>
                </a:effectLst>
                <a:latin typeface="Bahnschrift" panose="020B0502040204020203" pitchFamily="34" charset="0"/>
              </a:rPr>
              <a:t>                   Phone:9342027060</a:t>
            </a:r>
          </a:p>
          <a:p>
            <a:r>
              <a:rPr lang="en-IN" dirty="0"/>
              <a:t>                </a:t>
            </a:r>
          </a:p>
        </p:txBody>
      </p:sp>
    </p:spTree>
    <p:extLst>
      <p:ext uri="{BB962C8B-B14F-4D97-AF65-F5344CB8AC3E}">
        <p14:creationId xmlns:p14="http://schemas.microsoft.com/office/powerpoint/2010/main" val="3595905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462D5B-AEFE-4433-A4BA-DCC7E01ED2D1}"/>
              </a:ext>
            </a:extLst>
          </p:cNvPr>
          <p:cNvPicPr>
            <a:picLocks noChangeAspect="1"/>
          </p:cNvPicPr>
          <p:nvPr/>
        </p:nvPicPr>
        <p:blipFill>
          <a:blip r:embed="rId2"/>
          <a:stretch>
            <a:fillRect/>
          </a:stretch>
        </p:blipFill>
        <p:spPr>
          <a:xfrm>
            <a:off x="0" y="0"/>
            <a:ext cx="12191999" cy="6928701"/>
          </a:xfrm>
          <a:prstGeom prst="rect">
            <a:avLst/>
          </a:prstGeom>
        </p:spPr>
      </p:pic>
    </p:spTree>
    <p:extLst>
      <p:ext uri="{BB962C8B-B14F-4D97-AF65-F5344CB8AC3E}">
        <p14:creationId xmlns:p14="http://schemas.microsoft.com/office/powerpoint/2010/main" val="2197057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2.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230</TotalTime>
  <Words>242</Words>
  <Application>Microsoft Office PowerPoint</Application>
  <PresentationFormat>Widescreen</PresentationFormat>
  <Paragraphs>43</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Algerian</vt:lpstr>
      <vt:lpstr>Arial</vt:lpstr>
      <vt:lpstr>Bahnschrift</vt:lpstr>
      <vt:lpstr>Century Gothic</vt:lpstr>
      <vt:lpstr>Wingdings</vt:lpstr>
      <vt:lpstr>Wingdings 3</vt:lpstr>
      <vt:lpstr>Ion</vt:lpstr>
      <vt:lpstr>PowerPoint Presentation</vt:lpstr>
      <vt:lpstr>Introduction</vt:lpstr>
      <vt:lpstr>Food delivery application</vt:lpstr>
      <vt:lpstr>Technologies Used</vt:lpstr>
      <vt:lpstr>PowerPoint Presentation</vt:lpstr>
      <vt:lpstr>We can login though this customer login to get into the application   After login we can save the password in google to keep you sign in to the application </vt:lpstr>
      <vt:lpstr>PowerPoint Presentation</vt:lpstr>
      <vt:lpstr>Customer Details</vt:lpstr>
      <vt:lpstr>PowerPoint Presentation</vt:lpstr>
      <vt:lpstr>PowerPoint Presentation</vt:lpstr>
      <vt:lpstr>Your Order</vt:lpstr>
      <vt:lpstr>PowerPoint Presentation</vt:lpstr>
      <vt:lpstr>PowerPoint Presentation</vt:lpstr>
      <vt:lpstr>Your wallet</vt:lpstr>
      <vt:lpstr>PowerPoint Presentation</vt:lpstr>
      <vt:lpstr>Place your Order</vt:lpstr>
      <vt:lpstr>PowerPoint Presentation</vt:lpstr>
      <vt:lpstr>PowerPoint Presentation</vt:lpstr>
      <vt:lpstr>PowerPoint Presentation</vt:lpstr>
      <vt:lpstr>PowerPoint Presentation</vt:lpstr>
      <vt:lpstr>Add your Menu</vt:lpstr>
      <vt:lpstr>Git hub 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 application</dc:title>
  <dc:creator>Santhosh Kumar</dc:creator>
  <cp:lastModifiedBy>Santhosh Kumar</cp:lastModifiedBy>
  <cp:revision>4</cp:revision>
  <dcterms:created xsi:type="dcterms:W3CDTF">2022-04-20T09:07:18Z</dcterms:created>
  <dcterms:modified xsi:type="dcterms:W3CDTF">2022-04-21T05:37:42Z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